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C500-1A6D-43D8-BA54-5BE67619FBE7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DA8A-C427-4344-93A9-E8774A8D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1C500-1A6D-43D8-BA54-5BE67619FBE7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EDA8A-C427-4344-93A9-E8774A8D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6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data structures and algorithms?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data structures and algorithms?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2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data structures and algorithms?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 and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0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7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Course description: Theory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4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04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7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7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5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1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1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Learning Outcomes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72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0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0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64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5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2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2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9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Course logistics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6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48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Abstract Data Type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9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4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Session guidelines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5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Getting success!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data structures and algorithms?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8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data structures and algorithms?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Widescreen</PresentationFormat>
  <Paragraphs>39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Course description: Theory</vt:lpstr>
      <vt:lpstr>Course Learning Outcomes</vt:lpstr>
      <vt:lpstr>Course logistics</vt:lpstr>
      <vt:lpstr>Session guidelines</vt:lpstr>
      <vt:lpstr>Getting success!</vt:lpstr>
      <vt:lpstr>PowerPoint Presentation</vt:lpstr>
      <vt:lpstr>Why study data structures and algorithms?</vt:lpstr>
      <vt:lpstr>Why study data structures and algorithms?</vt:lpstr>
      <vt:lpstr>Why study data structures and algorithms?</vt:lpstr>
      <vt:lpstr>Why study data structures and algorithms?</vt:lpstr>
      <vt:lpstr>Why study data structures and algorithms?</vt:lpstr>
      <vt:lpstr>Data Structures and Algorithms</vt:lpstr>
      <vt:lpstr>PowerPoint Presentation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PowerPoint Presentation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PowerPoint Presentation</vt:lpstr>
      <vt:lpstr>Abstract Data 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2024-10-11T09:26:21Z</dcterms:created>
  <dcterms:modified xsi:type="dcterms:W3CDTF">2024-10-11T09:26:21Z</dcterms:modified>
</cp:coreProperties>
</file>